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82E029-0EB2-4C62-9685-6ACC176465D3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6C21D-4AE4-458E-915E-08D27FB5CF77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70AFE-837D-4B54-A8AE-3360473860A8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6DB8D-93AC-40A2-BABC-72FDE2B326C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25889-E70C-4F40-8346-E8B55D2775BC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65C11-68E6-4C43-B5EE-B1CCED8CD7E1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7E81F-B2BB-48F4-8567-C146DD18415A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D6F4A2-3FA6-486D-92CE-45BCEE09996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33CF9-4ED6-4116-8E0A-950A5EEA7A27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A0FF91-120E-4B8E-8F52-947374A77D6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AEC74-F0EE-4DDD-9B19-2D69229A38A2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9B9929-0F10-400A-81B9-416CDA5391D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09D17-70C2-439D-A543-3562A01E3A4D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6F75B-E3AD-4D32-B78C-A924CC5E61D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3621-F0DD-455C-827A-93A920D325B8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D1AD-09FA-4BAB-A4FC-AB620D1595F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62EE0B-80D8-4BD1-88E1-014B4CDA0C06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E07D-528E-4DE7-98D9-C534B08B4E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0725D-D833-49C2-9E74-B96095C28D88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16437-E529-422E-8533-68AAD2EAFB4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10225-9F32-4487-96F3-3462EFB207CC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3682F-645B-485B-BD56-6443CE98225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43E33D-5A68-4125-9CD8-9A214A7C2C25}" type="datetimeFigureOut">
              <a:rPr lang="es-ES"/>
              <a:pPr>
                <a:defRPr/>
              </a:pPr>
              <a:t>23/11/10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E16B0E9-CE7F-4721-9EE4-47FFF676939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1 Título"/>
          <p:cNvSpPr>
            <a:spLocks noGrp="1"/>
          </p:cNvSpPr>
          <p:nvPr>
            <p:ph type="title"/>
          </p:nvPr>
        </p:nvSpPr>
        <p:spPr>
          <a:xfrm>
            <a:off x="395288" y="338138"/>
            <a:ext cx="8229600" cy="1143000"/>
          </a:xfrm>
        </p:spPr>
        <p:txBody>
          <a:bodyPr/>
          <a:lstStyle/>
          <a:p>
            <a:pPr eaLnBrk="1" hangingPunct="1"/>
            <a:endParaRPr lang="es-ES" smtClean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1341438"/>
            <a:ext cx="2330450" cy="266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4308475"/>
            <a:ext cx="2305050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Rectángulo"/>
          <p:cNvSpPr/>
          <p:nvPr/>
        </p:nvSpPr>
        <p:spPr>
          <a:xfrm>
            <a:off x="574774" y="580399"/>
            <a:ext cx="8096640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lAnguages</a:t>
            </a:r>
            <a:r>
              <a:rPr lang="es-ES" sz="5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 and </a:t>
            </a:r>
            <a:r>
              <a:rPr lang="es-ES" sz="54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borders</a:t>
            </a:r>
            <a:endParaRPr lang="es-ES" sz="54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38450" y="4116388"/>
            <a:ext cx="2541588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32138" y="1765300"/>
            <a:ext cx="2247900" cy="2328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9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940425" y="1404938"/>
            <a:ext cx="3024188" cy="258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2 Imagen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95963" y="4065588"/>
            <a:ext cx="2232025" cy="197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3 CuadroTexto"/>
          <p:cNvSpPr txBox="1">
            <a:spLocks noChangeArrowheads="1"/>
          </p:cNvSpPr>
          <p:nvPr/>
        </p:nvSpPr>
        <p:spPr bwMode="auto">
          <a:xfrm>
            <a:off x="7478713" y="6067425"/>
            <a:ext cx="2951162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400">
                <a:latin typeface="Calibri" pitchFamily="34" charset="0"/>
              </a:rPr>
              <a:t>BY: Robledo</a:t>
            </a:r>
          </a:p>
          <a:p>
            <a:r>
              <a:rPr lang="es-ES" sz="1400">
                <a:latin typeface="Calibri" pitchFamily="34" charset="0"/>
              </a:rPr>
              <a:t>       Magaña</a:t>
            </a:r>
          </a:p>
          <a:p>
            <a:r>
              <a:rPr lang="es-ES" sz="1400">
                <a:latin typeface="Calibri" pitchFamily="34" charset="0"/>
              </a:rPr>
              <a:t>       Belmonte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Languages and Borders</dc:title>
  <dc:creator>estela</dc:creator>
  <cp:lastModifiedBy>mgenis</cp:lastModifiedBy>
  <cp:revision>10</cp:revision>
  <dcterms:created xsi:type="dcterms:W3CDTF">2010-11-22T10:50:30Z</dcterms:created>
  <dcterms:modified xsi:type="dcterms:W3CDTF">2010-11-23T16:21:22Z</dcterms:modified>
</cp:coreProperties>
</file>