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sldIdLst>
    <p:sldId id="362" r:id="rId2"/>
    <p:sldId id="361" r:id="rId3"/>
  </p:sldIdLst>
  <p:sldSz cx="12192000" cy="6858000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5876"/>
  </p:normalViewPr>
  <p:slideViewPr>
    <p:cSldViewPr snapToGrid="0" snapToObjects="1">
      <p:cViewPr varScale="1">
        <p:scale>
          <a:sx n="122" d="100"/>
          <a:sy n="122" d="100"/>
        </p:scale>
        <p:origin x="7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898EE8C-980F-4A81-B756-512F2260FC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3FA0E76-6523-40FF-9ED2-4CFCC19EAA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CC6B17-DEC5-4CA7-8001-8BEFF524D8C2}" type="datetimeFigureOut">
              <a:rPr lang="es-ES_tradnl"/>
              <a:pPr>
                <a:defRPr/>
              </a:pPr>
              <a:t>14/5/25</a:t>
            </a:fld>
            <a:endParaRPr lang="es-ES_tradnl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42FBD45E-821D-4EC8-AB4B-2A1AE9F33E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2B05DF09-7EF8-43CC-9097-0E48AFF9D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_tradnl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E4417B-1F1A-4A50-8D04-314F6B9E4DA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2984F5-0889-4B16-B50E-4306515154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0BF630-BA84-4C6A-9CD9-43698960131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CC820810-B593-4020-9445-C820AE216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9042" y="-1096197"/>
            <a:ext cx="8464476" cy="678755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E281E6D-CC49-4B61-9C27-56429A2D26EE}"/>
              </a:ext>
            </a:extLst>
          </p:cNvPr>
          <p:cNvSpPr/>
          <p:nvPr/>
        </p:nvSpPr>
        <p:spPr>
          <a:xfrm>
            <a:off x="0" y="5599113"/>
            <a:ext cx="12192000" cy="1258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3888" y="1405288"/>
            <a:ext cx="5897228" cy="1906238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3888" y="3495674"/>
            <a:ext cx="5897228" cy="1563687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5B0B4F6-80E9-40A6-BD96-0127A61779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888" y="5856149"/>
            <a:ext cx="2248405" cy="76512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470F4D4-52B1-4006-8A7A-E396DAE882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63697" y="5961233"/>
            <a:ext cx="2855578" cy="63779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132FBBE-E2E0-4B21-B1AB-1FAD4BCA79F5}"/>
              </a:ext>
            </a:extLst>
          </p:cNvPr>
          <p:cNvSpPr txBox="1"/>
          <p:nvPr userDrawn="1"/>
        </p:nvSpPr>
        <p:spPr>
          <a:xfrm>
            <a:off x="623888" y="365762"/>
            <a:ext cx="6219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0" i="0" u="none" strike="noStrike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XXXI Congreso Internacional de la SEP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0" u="none" strike="noStrike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Innovación en Periodismo en el contexto digital</a:t>
            </a:r>
            <a:endParaRPr lang="es-ES" sz="1800" b="1" i="0" u="none" strike="noStrike" baseline="30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7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ítulo y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1F03F1B-0300-4EBE-9D84-633C328C41A8}"/>
              </a:ext>
            </a:extLst>
          </p:cNvPr>
          <p:cNvSpPr/>
          <p:nvPr userDrawn="1"/>
        </p:nvSpPr>
        <p:spPr>
          <a:xfrm>
            <a:off x="0" y="0"/>
            <a:ext cx="12192000" cy="622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4" y="406433"/>
            <a:ext cx="11411877" cy="4634713"/>
          </a:xfrm>
        </p:spPr>
        <p:txBody>
          <a:bodyPr anchor="ctr" anchorCtr="0">
            <a:noAutofit/>
          </a:bodyPr>
          <a:lstStyle>
            <a:lvl1pPr algn="ctr">
              <a:defRPr sz="4000" b="1" i="0">
                <a:solidFill>
                  <a:schemeClr val="bg1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12" name="Subtítulo 2"/>
          <p:cNvSpPr>
            <a:spLocks noGrp="1"/>
          </p:cNvSpPr>
          <p:nvPr>
            <p:ph type="subTitle" idx="13"/>
          </p:nvPr>
        </p:nvSpPr>
        <p:spPr>
          <a:xfrm>
            <a:off x="371474" y="5041147"/>
            <a:ext cx="11411878" cy="434407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A26686-CBA3-4B43-8296-993B9B5C0D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148013" y="6415088"/>
            <a:ext cx="5462587" cy="366712"/>
          </a:xfrm>
        </p:spPr>
        <p:txBody>
          <a:bodyPr/>
          <a:lstStyle>
            <a:lvl1pPr algn="ct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540606C-6B42-44ED-9499-30498438313B}" type="slidenum">
              <a:rPr lang="es-ES_tradnl" smtClean="0"/>
              <a:pPr>
                <a:defRPr/>
              </a:pPr>
              <a:t>‹Nº›</a:t>
            </a:fld>
            <a:endParaRPr lang="es-ES_tradnl" sz="1400" b="0" dirty="0"/>
          </a:p>
        </p:txBody>
      </p:sp>
    </p:spTree>
    <p:extLst>
      <p:ext uri="{BB962C8B-B14F-4D97-AF65-F5344CB8AC3E}">
        <p14:creationId xmlns:p14="http://schemas.microsoft.com/office/powerpoint/2010/main" val="3957722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ítulo y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4" y="1041570"/>
            <a:ext cx="11411877" cy="530684"/>
          </a:xfrm>
        </p:spPr>
        <p:txBody>
          <a:bodyPr anchor="t">
            <a:noAutofit/>
          </a:bodyPr>
          <a:lstStyle>
            <a:lvl1pPr>
              <a:defRPr sz="2800" b="1" i="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1474" y="2286000"/>
            <a:ext cx="11411878" cy="31750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12" name="Subtítulo 2"/>
          <p:cNvSpPr>
            <a:spLocks noGrp="1"/>
          </p:cNvSpPr>
          <p:nvPr>
            <p:ph type="subTitle" idx="13"/>
          </p:nvPr>
        </p:nvSpPr>
        <p:spPr>
          <a:xfrm>
            <a:off x="371474" y="1690691"/>
            <a:ext cx="11411878" cy="434407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5"/>
          </p:nvPr>
        </p:nvSpPr>
        <p:spPr>
          <a:xfrm>
            <a:off x="371474" y="5728299"/>
            <a:ext cx="11411878" cy="358214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A26686-CBA3-4B43-8296-993B9B5C0D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148013" y="6415088"/>
            <a:ext cx="5462587" cy="366712"/>
          </a:xfrm>
        </p:spPr>
        <p:txBody>
          <a:bodyPr/>
          <a:lstStyle>
            <a:lvl1pPr algn="ct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540606C-6B42-44ED-9499-30498438313B}" type="slidenum">
              <a:rPr lang="es-ES_tradnl" smtClean="0"/>
              <a:pPr>
                <a:defRPr/>
              </a:pPr>
              <a:t>‹Nº›</a:t>
            </a:fld>
            <a:endParaRPr lang="es-ES_tradnl" sz="1400" b="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E2C5B1E-8DCF-4FAF-8C12-4B0DEC323B1A}"/>
              </a:ext>
            </a:extLst>
          </p:cNvPr>
          <p:cNvSpPr txBox="1"/>
          <p:nvPr userDrawn="1"/>
        </p:nvSpPr>
        <p:spPr>
          <a:xfrm>
            <a:off x="371474" y="365762"/>
            <a:ext cx="6219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0" i="0" u="none" strike="noStrike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XXXI Congreso Internacional de la SEP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i="0" u="none" strike="noStrike" baseline="300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Innovación en Periodismo en el contexto digital</a:t>
            </a:r>
            <a:endParaRPr lang="es-ES" sz="1800" b="1" i="0" u="none" strike="noStrike" baseline="300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52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ítulo y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1474" y="406434"/>
            <a:ext cx="11411877" cy="530684"/>
          </a:xfrm>
        </p:spPr>
        <p:txBody>
          <a:bodyPr anchor="t">
            <a:noAutofit/>
          </a:bodyPr>
          <a:lstStyle>
            <a:lvl1pPr>
              <a:defRPr sz="2800" b="1" i="0">
                <a:solidFill>
                  <a:schemeClr val="tx2"/>
                </a:solidFill>
                <a:latin typeface="+mj-lt"/>
                <a:ea typeface="Arial" charset="0"/>
                <a:cs typeface="Arial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1475" y="1855086"/>
            <a:ext cx="3434981" cy="36059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12" name="Subtítulo 2"/>
          <p:cNvSpPr>
            <a:spLocks noGrp="1"/>
          </p:cNvSpPr>
          <p:nvPr>
            <p:ph type="subTitle" idx="13"/>
          </p:nvPr>
        </p:nvSpPr>
        <p:spPr>
          <a:xfrm>
            <a:off x="371474" y="1055555"/>
            <a:ext cx="11411878" cy="434407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5"/>
          </p:nvPr>
        </p:nvSpPr>
        <p:spPr>
          <a:xfrm>
            <a:off x="371475" y="5728299"/>
            <a:ext cx="3434981" cy="358214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contenido 2"/>
          <p:cNvSpPr>
            <a:spLocks noGrp="1"/>
          </p:cNvSpPr>
          <p:nvPr>
            <p:ph idx="16"/>
          </p:nvPr>
        </p:nvSpPr>
        <p:spPr>
          <a:xfrm>
            <a:off x="4369317" y="1855086"/>
            <a:ext cx="3434981" cy="36059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18" name="Marcador de texto 9"/>
          <p:cNvSpPr>
            <a:spLocks noGrp="1"/>
          </p:cNvSpPr>
          <p:nvPr>
            <p:ph type="body" sz="quarter" idx="17"/>
          </p:nvPr>
        </p:nvSpPr>
        <p:spPr>
          <a:xfrm>
            <a:off x="4369317" y="5728299"/>
            <a:ext cx="3434981" cy="358214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idx="18"/>
          </p:nvPr>
        </p:nvSpPr>
        <p:spPr>
          <a:xfrm>
            <a:off x="8367158" y="1855086"/>
            <a:ext cx="3434981" cy="36059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 dirty="0"/>
          </a:p>
        </p:txBody>
      </p:sp>
      <p:sp>
        <p:nvSpPr>
          <p:cNvPr id="20" name="Marcador de texto 9"/>
          <p:cNvSpPr>
            <a:spLocks noGrp="1"/>
          </p:cNvSpPr>
          <p:nvPr>
            <p:ph type="body" sz="quarter" idx="19"/>
          </p:nvPr>
        </p:nvSpPr>
        <p:spPr>
          <a:xfrm>
            <a:off x="8367158" y="5728299"/>
            <a:ext cx="3434981" cy="358214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 b="1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A34365FE-0BB9-4274-BE96-6195EB902FA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3148013" y="6415088"/>
            <a:ext cx="5462587" cy="366712"/>
          </a:xfrm>
        </p:spPr>
        <p:txBody>
          <a:bodyPr/>
          <a:lstStyle>
            <a:lvl1pPr algn="ct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4AD08F-FA1D-401E-A3FA-7C95E2AF324D}" type="slidenum">
              <a:rPr lang="es-ES_tradnl" smtClean="0"/>
              <a:pPr>
                <a:defRPr/>
              </a:pPr>
              <a:t>‹Nº›</a:t>
            </a:fld>
            <a:endParaRPr lang="es-ES_tradnl" sz="1400" b="0" dirty="0"/>
          </a:p>
        </p:txBody>
      </p:sp>
    </p:spTree>
    <p:extLst>
      <p:ext uri="{BB962C8B-B14F-4D97-AF65-F5344CB8AC3E}">
        <p14:creationId xmlns:p14="http://schemas.microsoft.com/office/powerpoint/2010/main" val="1435974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28377DB-7137-4627-988E-7638702D59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5" name="CuadroTexto 11">
            <a:extLst>
              <a:ext uri="{FF2B5EF4-FFF2-40B4-BE49-F238E27FC236}">
                <a16:creationId xmlns:a16="http://schemas.microsoft.com/office/drawing/2014/main" id="{234932E9-F088-4A6F-B8E3-13FBD59C8B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75" y="6070600"/>
            <a:ext cx="11017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S" sz="2000" b="1" dirty="0">
                <a:solidFill>
                  <a:schemeClr val="bg1"/>
                </a:solidFill>
              </a:rPr>
              <a:t>www.nebrija.com</a:t>
            </a:r>
          </a:p>
        </p:txBody>
      </p:sp>
      <p:pic>
        <p:nvPicPr>
          <p:cNvPr id="6" name="Imagen 12">
            <a:extLst>
              <a:ext uri="{FF2B5EF4-FFF2-40B4-BE49-F238E27FC236}">
                <a16:creationId xmlns:a16="http://schemas.microsoft.com/office/drawing/2014/main" id="{E876AEA3-61D6-4320-8A0E-89624D883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1951038"/>
            <a:ext cx="508317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38CEF99E-139E-45E5-9258-823358DC3C12}"/>
              </a:ext>
            </a:extLst>
          </p:cNvPr>
          <p:cNvSpPr/>
          <p:nvPr/>
        </p:nvSpPr>
        <p:spPr>
          <a:xfrm>
            <a:off x="-336550" y="5845175"/>
            <a:ext cx="12665075" cy="4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3"/>
          </p:nvPr>
        </p:nvSpPr>
        <p:spPr>
          <a:xfrm>
            <a:off x="7170234" y="5290458"/>
            <a:ext cx="4434759" cy="277797"/>
          </a:xfrm>
        </p:spPr>
        <p:txBody>
          <a:bodyPr anchor="ctr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texto 16"/>
          <p:cNvSpPr>
            <a:spLocks noGrp="1"/>
          </p:cNvSpPr>
          <p:nvPr>
            <p:ph type="body" sz="quarter" idx="14"/>
          </p:nvPr>
        </p:nvSpPr>
        <p:spPr>
          <a:xfrm>
            <a:off x="1092820" y="5290458"/>
            <a:ext cx="4396595" cy="277797"/>
          </a:xfrm>
        </p:spPr>
        <p:txBody>
          <a:bodyPr anchor="ctr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2210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8575660-5022-4985-982F-A3C420E402C6}"/>
              </a:ext>
            </a:extLst>
          </p:cNvPr>
          <p:cNvSpPr/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1027" name="Marcador de título 1">
            <a:extLst>
              <a:ext uri="{FF2B5EF4-FFF2-40B4-BE49-F238E27FC236}">
                <a16:creationId xmlns:a16="http://schemas.microsoft.com/office/drawing/2014/main" id="{308F7FB1-D5C7-45BF-8F23-4B14078B3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7988" y="512763"/>
            <a:ext cx="113442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Clic para editar título</a:t>
            </a:r>
            <a:endParaRPr lang="es-ES_tradnl" altLang="es-ES"/>
          </a:p>
        </p:txBody>
      </p:sp>
      <p:sp>
        <p:nvSpPr>
          <p:cNvPr id="1028" name="Marcador de texto 2">
            <a:extLst>
              <a:ext uri="{FF2B5EF4-FFF2-40B4-BE49-F238E27FC236}">
                <a16:creationId xmlns:a16="http://schemas.microsoft.com/office/drawing/2014/main" id="{BFAAB88B-E0BC-4C5E-B00C-559DBDE13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88" y="1936750"/>
            <a:ext cx="11344275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s-ES_tradnl" alt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69880-BD0E-45C6-8F8C-C8C3D0CB0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45894" y="6393656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226E754-386E-467B-9EC0-464D198630A1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  <p:pic>
        <p:nvPicPr>
          <p:cNvPr id="1031" name="Imagen 7">
            <a:extLst>
              <a:ext uri="{FF2B5EF4-FFF2-40B4-BE49-F238E27FC236}">
                <a16:creationId xmlns:a16="http://schemas.microsoft.com/office/drawing/2014/main" id="{DE6C15A9-326E-4B1A-B6DA-2BAF114F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1" t="18669" r="6696" b="19133"/>
          <a:stretch>
            <a:fillRect/>
          </a:stretch>
        </p:blipFill>
        <p:spPr bwMode="auto">
          <a:xfrm>
            <a:off x="323348" y="6303963"/>
            <a:ext cx="1125538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3E438A6-5955-4A9E-8D81-DFA043EBB6E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033503" y="6398510"/>
            <a:ext cx="1785772" cy="39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2" r:id="rId2"/>
    <p:sldLayoutId id="2147483669" r:id="rId3"/>
    <p:sldLayoutId id="2147483670" r:id="rId4"/>
    <p:sldLayoutId id="2147483671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250825" algn="l" defTabSz="358775" rtl="0" eaLnBrk="1" fontAlgn="base" hangingPunct="1">
        <a:lnSpc>
          <a:spcPct val="90000"/>
        </a:lnSpc>
        <a:spcBef>
          <a:spcPts val="1700"/>
        </a:spcBef>
        <a:spcAft>
          <a:spcPct val="0"/>
        </a:spcAft>
        <a:buClr>
          <a:schemeClr val="tx2"/>
        </a:buClr>
        <a:buFont typeface="LucidaGrande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74675" indent="-215900" algn="l" rtl="0" eaLnBrk="1" fontAlgn="base" hangingPunct="1">
        <a:lnSpc>
          <a:spcPct val="90000"/>
        </a:lnSpc>
        <a:spcBef>
          <a:spcPts val="1100"/>
        </a:spcBef>
        <a:spcAft>
          <a:spcPct val="0"/>
        </a:spcAft>
        <a:buClr>
          <a:schemeClr val="tx2"/>
        </a:buClr>
        <a:buFont typeface="LucidaGrande"/>
        <a:buChar char="-"/>
        <a:tabLst>
          <a:tab pos="719138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35038" indent="-215900" algn="l" rtl="0" eaLnBrk="1" fontAlgn="base" hangingPunct="1">
        <a:lnSpc>
          <a:spcPct val="90000"/>
        </a:lnSpc>
        <a:spcBef>
          <a:spcPts val="1100"/>
        </a:spcBef>
        <a:spcAft>
          <a:spcPct val="0"/>
        </a:spcAft>
        <a:buFont typeface="LucidaGrande"/>
        <a:buChar char="•"/>
        <a:tabLst>
          <a:tab pos="1079500" algn="l"/>
        </a:tabLst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150938" indent="-215900" algn="l" rtl="0" eaLnBrk="1" fontAlgn="base" hangingPunct="1">
        <a:lnSpc>
          <a:spcPct val="90000"/>
        </a:lnSpc>
        <a:spcBef>
          <a:spcPts val="1100"/>
        </a:spcBef>
        <a:spcAft>
          <a:spcPct val="0"/>
        </a:spcAft>
        <a:buFont typeface="LucidaGrande"/>
        <a:buChar char="-"/>
        <a:tabLst>
          <a:tab pos="1439863" algn="l"/>
        </a:tabLst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36064-FAF6-489D-8851-4A03DBC79C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29FEF4-4C1F-4F66-B1DF-5B8693F924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95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0E3BF-979F-4CD9-888E-E1E1D68A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4E1C22-E6E3-4826-AE7C-9BCD8B551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288F3B22-406A-4C54-8FB6-FAB9D91FC5B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34188A9-2D1A-4A9C-92F0-E7199EE419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C6B10C-3033-4B1A-B953-8893CF4B7A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540606C-6B42-44ED-9499-30498438313B}" type="slidenum">
              <a:rPr lang="es-ES_tradnl" smtClean="0"/>
              <a:pPr>
                <a:defRPr/>
              </a:pPr>
              <a:t>2</a:t>
            </a:fld>
            <a:endParaRPr lang="es-ES_tradnl" sz="1400" b="0" dirty="0"/>
          </a:p>
        </p:txBody>
      </p:sp>
    </p:spTree>
    <p:extLst>
      <p:ext uri="{BB962C8B-B14F-4D97-AF65-F5344CB8AC3E}">
        <p14:creationId xmlns:p14="http://schemas.microsoft.com/office/powerpoint/2010/main" val="1531384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EBRIJA corporativo">
      <a:dk1>
        <a:srgbClr val="000000"/>
      </a:dk1>
      <a:lt1>
        <a:srgbClr val="FFFFFF"/>
      </a:lt1>
      <a:dk2>
        <a:srgbClr val="C2002F"/>
      </a:dk2>
      <a:lt2>
        <a:srgbClr val="F8F8F8"/>
      </a:lt2>
      <a:accent1>
        <a:srgbClr val="C2002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XXXI_Congreso_SEP.potx.pptx" id="{55970195-C11F-4C3A-8A0F-42098F45C83F}" vid="{5240E1F7-EC1A-49A3-B89F-155959578E4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</TotalTime>
  <Words>1</Words>
  <Application>Microsoft Macintosh PowerPoint</Application>
  <PresentationFormat>Panorámica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LucidaGrande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Jimenez Narros</dc:creator>
  <cp:lastModifiedBy>Carlos Jimenez Narros</cp:lastModifiedBy>
  <cp:revision>1</cp:revision>
  <dcterms:created xsi:type="dcterms:W3CDTF">2025-05-14T16:56:12Z</dcterms:created>
  <dcterms:modified xsi:type="dcterms:W3CDTF">2025-05-14T16:57:13Z</dcterms:modified>
</cp:coreProperties>
</file>